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023100" cy="93091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44430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59965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42316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60283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02624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8844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3649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99152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408137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97397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A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098141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87367-1AE5-4F84-8720-CBC6F57A4CD9}" type="datetimeFigureOut">
              <a:rPr lang="es-PA" smtClean="0"/>
              <a:t>12/17/2019</a:t>
            </a:fld>
            <a:endParaRPr lang="es-PA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A311-91AE-4F16-A051-10C48D7799D9}" type="slidenum">
              <a:rPr lang="es-PA" smtClean="0"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95105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454974" y="674067"/>
            <a:ext cx="1728112" cy="2959532"/>
            <a:chOff x="4837566" y="403611"/>
            <a:chExt cx="1728112" cy="2959532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7566" y="403611"/>
              <a:ext cx="1728112" cy="2959532"/>
            </a:xfrm>
            <a:prstGeom prst="rect">
              <a:avLst/>
            </a:prstGeom>
          </p:spPr>
        </p:pic>
        <p:pic>
          <p:nvPicPr>
            <p:cNvPr id="4" name="Picture 1"/>
            <p:cNvPicPr/>
            <p:nvPr/>
          </p:nvPicPr>
          <p:blipFill>
            <a:blip r:embed="rId3" cstate="print"/>
            <a:srcRect l="35454" t="30347" r="45635" b="63747"/>
            <a:stretch>
              <a:fillRect/>
            </a:stretch>
          </p:blipFill>
          <p:spPr bwMode="auto">
            <a:xfrm>
              <a:off x="5070250" y="511648"/>
              <a:ext cx="1274363" cy="333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CuadroTexto 4"/>
            <p:cNvSpPr txBox="1"/>
            <p:nvPr/>
          </p:nvSpPr>
          <p:spPr>
            <a:xfrm>
              <a:off x="5048407" y="1760562"/>
              <a:ext cx="123286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Jonathan Cotes</a:t>
              </a:r>
              <a:endParaRPr lang="es-CO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5048407" y="2246427"/>
              <a:ext cx="1274363" cy="10729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15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NO OPERE</a:t>
              </a:r>
            </a:p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825" dirty="0">
                  <a:latin typeface="Arial" panose="020B0604020202020204" pitchFamily="34" charset="0"/>
                </a:rPr>
                <a:t>ESTOY TRABAJANDO EN EL EQUIPO</a:t>
              </a:r>
            </a:p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600" dirty="0" smtClean="0">
                  <a:latin typeface="Arial" panose="020B0604020202020204" pitchFamily="34" charset="0"/>
                </a:rPr>
                <a:t>ESTE </a:t>
              </a:r>
              <a:r>
                <a:rPr lang="es-CO" sz="600" dirty="0">
                  <a:latin typeface="Arial" panose="020B0604020202020204" pitchFamily="34" charset="0"/>
                </a:rPr>
                <a:t>CANDADO/ETIQUETA SOLO PUEDE SER RETIRADO POR SU TITULAR</a:t>
              </a:r>
            </a:p>
          </p:txBody>
        </p:sp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270"/>
            <a:stretch/>
          </p:blipFill>
          <p:spPr>
            <a:xfrm>
              <a:off x="5211863" y="1987560"/>
              <a:ext cx="926578" cy="253669"/>
            </a:xfrm>
            <a:prstGeom prst="rect">
              <a:avLst/>
            </a:prstGeom>
          </p:spPr>
        </p:pic>
        <p:pic>
          <p:nvPicPr>
            <p:cNvPr id="8" name="Marcador de contenido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97" t="7909" r="22814" b="5561"/>
            <a:stretch/>
          </p:blipFill>
          <p:spPr>
            <a:xfrm rot="5400000">
              <a:off x="5267867" y="878549"/>
              <a:ext cx="898724" cy="832161"/>
            </a:xfrm>
            <a:prstGeom prst="rect">
              <a:avLst/>
            </a:prstGeom>
          </p:spPr>
        </p:pic>
      </p:grpSp>
      <p:grpSp>
        <p:nvGrpSpPr>
          <p:cNvPr id="9" name="Grupo 8"/>
          <p:cNvGrpSpPr/>
          <p:nvPr/>
        </p:nvGrpSpPr>
        <p:grpSpPr>
          <a:xfrm>
            <a:off x="7052470" y="443747"/>
            <a:ext cx="1728112" cy="2959532"/>
            <a:chOff x="4837566" y="403611"/>
            <a:chExt cx="1728112" cy="2959532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7566" y="403611"/>
              <a:ext cx="1728112" cy="2959532"/>
            </a:xfrm>
            <a:prstGeom prst="rect">
              <a:avLst/>
            </a:prstGeom>
          </p:spPr>
        </p:pic>
        <p:pic>
          <p:nvPicPr>
            <p:cNvPr id="11" name="Picture 1"/>
            <p:cNvPicPr/>
            <p:nvPr/>
          </p:nvPicPr>
          <p:blipFill>
            <a:blip r:embed="rId3" cstate="print"/>
            <a:srcRect l="35454" t="30347" r="45635" b="63747"/>
            <a:stretch>
              <a:fillRect/>
            </a:stretch>
          </p:blipFill>
          <p:spPr bwMode="auto">
            <a:xfrm>
              <a:off x="5070250" y="511648"/>
              <a:ext cx="1274363" cy="333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5048407" y="2246427"/>
              <a:ext cx="1274363" cy="10729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15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NO OPERE</a:t>
              </a:r>
            </a:p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825" dirty="0">
                  <a:latin typeface="Arial" panose="020B0604020202020204" pitchFamily="34" charset="0"/>
                </a:rPr>
                <a:t>ESTOY TRABAJANDO EN EL EQUIPO</a:t>
              </a:r>
            </a:p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600" dirty="0" smtClean="0">
                  <a:latin typeface="Arial" panose="020B0604020202020204" pitchFamily="34" charset="0"/>
                </a:rPr>
                <a:t>ESTE </a:t>
              </a:r>
              <a:r>
                <a:rPr lang="es-CO" sz="600" dirty="0">
                  <a:latin typeface="Arial" panose="020B0604020202020204" pitchFamily="34" charset="0"/>
                </a:rPr>
                <a:t>CANDADO/ETIQUETA SOLO PUEDE SER RETIRADO POR SU TITULAR</a:t>
              </a:r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270"/>
            <a:stretch/>
          </p:blipFill>
          <p:spPr>
            <a:xfrm>
              <a:off x="5211863" y="1987560"/>
              <a:ext cx="926578" cy="253669"/>
            </a:xfrm>
            <a:prstGeom prst="rect">
              <a:avLst/>
            </a:prstGeom>
          </p:spPr>
        </p:pic>
      </p:grpSp>
      <p:sp>
        <p:nvSpPr>
          <p:cNvPr id="16" name="CuadroTexto 15"/>
          <p:cNvSpPr txBox="1"/>
          <p:nvPr/>
        </p:nvSpPr>
        <p:spPr>
          <a:xfrm>
            <a:off x="7263311" y="1783122"/>
            <a:ext cx="134485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RICHARD TEJADA</a:t>
            </a:r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5" t="730" r="10948" b="-730"/>
          <a:stretch/>
        </p:blipFill>
        <p:spPr>
          <a:xfrm rot="5400000">
            <a:off x="7506220" y="951934"/>
            <a:ext cx="859038" cy="76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36</Words>
  <Application>Microsoft Office PowerPoint</Application>
  <PresentationFormat>Panorámica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LMS</dc:creator>
  <cp:lastModifiedBy>LMS</cp:lastModifiedBy>
  <cp:revision>2</cp:revision>
  <cp:lastPrinted>2019-12-17T14:58:11Z</cp:lastPrinted>
  <dcterms:created xsi:type="dcterms:W3CDTF">2019-12-17T14:57:42Z</dcterms:created>
  <dcterms:modified xsi:type="dcterms:W3CDTF">2019-12-17T15:07:52Z</dcterms:modified>
</cp:coreProperties>
</file>